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3"/>
  </p:sldMasterIdLst>
  <p:notesMasterIdLst>
    <p:notesMasterId r:id="rId17"/>
  </p:notesMasterIdLst>
  <p:handoutMasterIdLst>
    <p:handoutMasterId r:id="rId18"/>
  </p:handoutMasterIdLst>
  <p:sldIdLst>
    <p:sldId id="269" r:id="rId4"/>
    <p:sldId id="281" r:id="rId5"/>
    <p:sldId id="282" r:id="rId6"/>
    <p:sldId id="283" r:id="rId7"/>
    <p:sldId id="303" r:id="rId8"/>
    <p:sldId id="301" r:id="rId9"/>
    <p:sldId id="304" r:id="rId10"/>
    <p:sldId id="295" r:id="rId11"/>
    <p:sldId id="300" r:id="rId12"/>
    <p:sldId id="299" r:id="rId13"/>
    <p:sldId id="284" r:id="rId14"/>
    <p:sldId id="285" r:id="rId15"/>
    <p:sldId id="28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8595B"/>
    <a:srgbClr val="77C5D5"/>
    <a:srgbClr val="C63527"/>
    <a:srgbClr val="41B6E6"/>
    <a:srgbClr val="899064"/>
    <a:srgbClr val="E87722"/>
    <a:srgbClr val="EFD19F"/>
    <a:srgbClr val="005EB8"/>
    <a:srgbClr val="282829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6" autoAdjust="0"/>
    <p:restoredTop sz="96266" autoAdjust="0"/>
  </p:normalViewPr>
  <p:slideViewPr>
    <p:cSldViewPr snapToGrid="0" snapToObjects="1">
      <p:cViewPr varScale="1">
        <p:scale>
          <a:sx n="168" d="100"/>
          <a:sy n="168" d="100"/>
        </p:scale>
        <p:origin x="83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77C5D5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43608405131023"/>
          <c:y val="0.26218015113882581"/>
          <c:w val="0.57912756700198009"/>
          <c:h val="0.577670031178988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Sample Pie Chart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727-AB41-8E89-A03969938412}"/>
              </c:ext>
            </c:extLst>
          </c:dPt>
          <c:dPt>
            <c:idx val="1"/>
            <c:bubble3D val="0"/>
            <c:spPr>
              <a:solidFill>
                <a:srgbClr val="005EB8">
                  <a:alpha val="7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27-AB41-8E89-A03969938412}"/>
              </c:ext>
            </c:extLst>
          </c:dPt>
          <c:dPt>
            <c:idx val="2"/>
            <c:bubble3D val="0"/>
            <c:spPr>
              <a:solidFill>
                <a:srgbClr val="005EB8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727-AB41-8E89-A03969938412}"/>
              </c:ext>
            </c:extLst>
          </c:dPt>
          <c:dPt>
            <c:idx val="3"/>
            <c:bubble3D val="0"/>
            <c:spPr>
              <a:solidFill>
                <a:srgbClr val="D1D3D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27-AB41-8E89-A03969938412}"/>
              </c:ext>
            </c:extLst>
          </c:dPt>
          <c:dLbls>
            <c:dLbl>
              <c:idx val="0"/>
              <c:layout>
                <c:manualLayout>
                  <c:x val="0.23212783851976451"/>
                  <c:y val="-0.1006711409395973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5EB8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727-AB41-8E89-A03969938412}"/>
                </c:ext>
              </c:extLst>
            </c:dLbl>
            <c:dLbl>
              <c:idx val="1"/>
              <c:layout>
                <c:manualLayout>
                  <c:x val="0.19175777964676199"/>
                  <c:y val="8.053691275167784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5EB8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727-AB41-8E89-A03969938412}"/>
                </c:ext>
              </c:extLst>
            </c:dLbl>
            <c:dLbl>
              <c:idx val="2"/>
              <c:layout>
                <c:manualLayout>
                  <c:x val="0.17830109335576103"/>
                  <c:y val="0.1718749669714104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5EB8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727-AB41-8E89-A03969938412}"/>
                </c:ext>
              </c:extLst>
            </c:dLbl>
            <c:dLbl>
              <c:idx val="3"/>
              <c:layout>
                <c:manualLayout>
                  <c:x val="-0.18502943650126155"/>
                  <c:y val="-0.1812080536912752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5EB8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727-AB41-8E89-A0396993841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first statistic</c:v>
                </c:pt>
                <c:pt idx="1">
                  <c:v>second statistic</c:v>
                </c:pt>
                <c:pt idx="2">
                  <c:v>third statistic</c:v>
                </c:pt>
                <c:pt idx="3">
                  <c:v>fourth statistic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0.15</c:v>
                </c:pt>
                <c:pt idx="2">
                  <c:v>0.08</c:v>
                </c:pt>
                <c:pt idx="3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7-AB41-8E89-A03969938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77C5D5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Sample Bar Chart</c:v>
                </c:pt>
              </c:strCache>
            </c:strRef>
          </c:tx>
          <c:spPr>
            <a:solidFill>
              <a:srgbClr val="005E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D-5B4E-835D-A3BF58211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1753503"/>
        <c:axId val="1109052591"/>
      </c:barChart>
      <c:catAx>
        <c:axId val="1201753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n-US"/>
          </a:p>
        </c:txPr>
        <c:crossAx val="1109052591"/>
        <c:crosses val="autoZero"/>
        <c:auto val="1"/>
        <c:lblAlgn val="ctr"/>
        <c:lblOffset val="100"/>
        <c:noMultiLvlLbl val="0"/>
      </c:catAx>
      <c:valAx>
        <c:axId val="1109052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n-US"/>
          </a:p>
        </c:txPr>
        <c:crossAx val="120175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33334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TKW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353531" y="0"/>
            <a:ext cx="250288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6D3F4-FE78-1140-98A6-AA99DE99CC30}" type="datetimeFigureOut">
              <a:rPr lang="en-US" smtClean="0"/>
              <a:t>6/16/23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00733-50FE-654A-AB8A-8F24ADE9B30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203" t="-8501" r="-544" b="2223"/>
          <a:stretch/>
        </p:blipFill>
        <p:spPr>
          <a:xfrm>
            <a:off x="2718572" y="114300"/>
            <a:ext cx="12840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050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3605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TKW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33205" y="0"/>
            <a:ext cx="282320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37896-3322-684C-B4D8-BDE03838CE74}" type="datetimeFigureOut">
              <a:rPr lang="en-US" smtClean="0"/>
              <a:t>6/16/23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56534-D5A0-014C-AFCA-239FE9EB5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23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8225" y="1205821"/>
            <a:ext cx="7939496" cy="1336584"/>
          </a:xfrm>
          <a:noFill/>
          <a:ln>
            <a:noFill/>
          </a:ln>
          <a:effectLst/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200" b="1" i="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0247" y="4575442"/>
            <a:ext cx="1677523" cy="28217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A587F-420C-2C48-8E70-D98834FE1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085" y="2913730"/>
            <a:ext cx="1824037" cy="125760"/>
          </a:xfrm>
        </p:spPr>
        <p:txBody>
          <a:bodyPr>
            <a:normAutofit/>
          </a:bodyPr>
          <a:lstStyle>
            <a:lvl1pPr>
              <a:defRPr sz="1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55067" y="1736473"/>
            <a:ext cx="0" cy="1330513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543300" y="2683512"/>
            <a:ext cx="773250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200" b="0" i="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bcbsks.com</a:t>
            </a:r>
            <a:endParaRPr lang="en-US" sz="12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04" y="1922680"/>
            <a:ext cx="2534378" cy="4905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A4BB02-9C7B-2B4E-8B5F-0236D5017E05}"/>
              </a:ext>
            </a:extLst>
          </p:cNvPr>
          <p:cNvSpPr txBox="1"/>
          <p:nvPr userDrawn="1"/>
        </p:nvSpPr>
        <p:spPr>
          <a:xfrm>
            <a:off x="0" y="4839113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Blue Cross and Blue Shield of Kansas is an independent licensee of the Blue Cross Blue Shield Association.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FE921-F0E7-0247-BFC9-89BB1ACAD6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64258" y="2697101"/>
            <a:ext cx="1557020" cy="15570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1B0B1-8466-B94B-A342-046EEBCE7B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585" y="1922680"/>
            <a:ext cx="3090861" cy="280865"/>
          </a:xfrm>
        </p:spPr>
        <p:txBody>
          <a:bodyPr>
            <a:noAutofit/>
          </a:bodyPr>
          <a:lstStyle>
            <a:lvl1pPr>
              <a:defRPr sz="1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BC817E-7B63-C843-98DA-C0810F2054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585" y="2241651"/>
            <a:ext cx="3090861" cy="63566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300"/>
              </a:spcAft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spcBef>
                <a:spcPts val="0"/>
              </a:spcBef>
              <a:spcAft>
                <a:spcPts val="300"/>
              </a:spcAft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spcBef>
                <a:spcPts val="0"/>
              </a:spcBef>
              <a:spcAft>
                <a:spcPts val="300"/>
              </a:spcAft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spcBef>
                <a:spcPts val="0"/>
              </a:spcBef>
              <a:spcAft>
                <a:spcPts val="300"/>
              </a:spcAft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Phone</a:t>
            </a:r>
          </a:p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7609461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2CBC-7331-BA4F-B1CA-C41072B86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8505" y="746269"/>
            <a:ext cx="5961088" cy="701279"/>
          </a:xfrm>
        </p:spPr>
        <p:txBody>
          <a:bodyPr/>
          <a:lstStyle/>
          <a:p>
            <a:r>
              <a:rPr lang="en-US" dirty="0"/>
              <a:t>Table of </a:t>
            </a:r>
            <a:br>
              <a:rPr lang="en-US" dirty="0"/>
            </a:br>
            <a:r>
              <a:rPr lang="en-US" dirty="0"/>
              <a:t>Contents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ED1BD-5722-0746-8660-002CC167E4D3}"/>
              </a:ext>
            </a:extLst>
          </p:cNvPr>
          <p:cNvSpPr txBox="1"/>
          <p:nvPr userDrawn="1"/>
        </p:nvSpPr>
        <p:spPr>
          <a:xfrm>
            <a:off x="162394" y="4887406"/>
            <a:ext cx="104181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F8367017-6381-C44D-88D8-5EBDE3EDFC86}" type="slidenum">
              <a:rPr lang="en-US" sz="800" b="0" i="0" smtClean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‹#›</a:t>
            </a:fld>
            <a:endParaRPr lang="en-US" sz="800" b="0" i="0" dirty="0">
              <a:solidFill>
                <a:srgbClr val="58595B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A1855-EF8A-034C-B58C-758E5BFC95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5751" y="4784035"/>
            <a:ext cx="434091" cy="22648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B7BCB-EED4-B94E-826A-15E96EFF39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8203" y="1648918"/>
            <a:ext cx="689548" cy="3300044"/>
          </a:xfrm>
          <a:noFill/>
        </p:spPr>
        <p:txBody>
          <a:bodyPr>
            <a:noAutofit/>
          </a:bodyPr>
          <a:lstStyle>
            <a:lvl1pPr algn="r">
              <a:spcAft>
                <a:spcPts val="225"/>
              </a:spcAft>
              <a:defRPr sz="12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1400" b="1" i="0">
                <a:latin typeface="Georgia" panose="02040502050405020303" pitchFamily="18" charset="0"/>
              </a:defRPr>
            </a:lvl2pPr>
            <a:lvl3pPr>
              <a:defRPr sz="1400" b="1" i="0">
                <a:latin typeface="Georgia" panose="02040502050405020303" pitchFamily="18" charset="0"/>
              </a:defRPr>
            </a:lvl3pPr>
            <a:lvl4pPr>
              <a:defRPr sz="1400" b="1" i="0">
                <a:latin typeface="Georgia" panose="02040502050405020303" pitchFamily="18" charset="0"/>
              </a:defRPr>
            </a:lvl4pPr>
            <a:lvl5pPr>
              <a:defRPr sz="1400" b="1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101696-EDE6-E74B-BEA9-61D927447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2675" y="1648918"/>
            <a:ext cx="2293495" cy="3300044"/>
          </a:xfrm>
          <a:noFill/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225"/>
              </a:spcAft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0"/>
              </a:spcAft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spcAft>
                <a:spcPts val="0"/>
              </a:spcAft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spcBef>
                <a:spcPts val="0"/>
              </a:spcBef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spcBef>
                <a:spcPts val="0"/>
              </a:spcBef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Body</a:t>
            </a:r>
          </a:p>
          <a:p>
            <a:pPr lvl="0"/>
            <a:r>
              <a:rPr lang="en-US" dirty="0"/>
              <a:t>Test</a:t>
            </a:r>
          </a:p>
          <a:p>
            <a:pPr lvl="0"/>
            <a:r>
              <a:rPr lang="en-US" dirty="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44843445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359108" y="1974850"/>
            <a:ext cx="4589157" cy="1193800"/>
          </a:xfrm>
          <a:noFill/>
        </p:spPr>
        <p:txBody>
          <a:bodyPr lIns="0" anchor="ctr" anchorCtr="0">
            <a:noAutofit/>
          </a:bodyPr>
          <a:lstStyle>
            <a:lvl1pPr marL="4763" indent="0" algn="l">
              <a:lnSpc>
                <a:spcPct val="90000"/>
              </a:lnSpc>
              <a:tabLst/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will go here.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1B4F09-6291-E24E-9664-10330DA788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9108" y="1533992"/>
            <a:ext cx="4589157" cy="44085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rgbClr val="77C5D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14300" indent="0">
              <a:buNone/>
              <a:defRPr sz="1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add section number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D2F16-F3D2-4F45-AA2E-83CE5C2355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7942" y="494567"/>
            <a:ext cx="434090" cy="22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549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FEFB37-8268-7E44-823E-3ED5161B2924}"/>
              </a:ext>
            </a:extLst>
          </p:cNvPr>
          <p:cNvSpPr/>
          <p:nvPr userDrawn="1"/>
        </p:nvSpPr>
        <p:spPr>
          <a:xfrm>
            <a:off x="0" y="2798164"/>
            <a:ext cx="9160668" cy="234533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12CBC-7331-BA4F-B1CA-C41072B86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2603" y="746269"/>
            <a:ext cx="4586990" cy="701279"/>
          </a:xfrm>
        </p:spPr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2E97C-2424-5C47-999E-1B4FCAFE77E6}"/>
              </a:ext>
            </a:extLst>
          </p:cNvPr>
          <p:cNvSpPr txBox="1"/>
          <p:nvPr userDrawn="1"/>
        </p:nvSpPr>
        <p:spPr>
          <a:xfrm>
            <a:off x="162394" y="4887406"/>
            <a:ext cx="104181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F8367017-6381-C44D-88D8-5EBDE3EDFC86}" type="slidenum">
              <a:rPr lang="en-US" sz="800" b="0" i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‹#›</a:t>
            </a:fld>
            <a:endParaRPr lang="en-US" sz="8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FA41B0-70DF-A04E-9F80-7E0C6BED3A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04669"/>
            <a:ext cx="2968052" cy="4127292"/>
          </a:xfrm>
          <a:solidFill>
            <a:srgbClr val="EAEAE9"/>
          </a:solidFill>
        </p:spPr>
        <p:txBody>
          <a:bodyPr>
            <a:normAutofit/>
          </a:bodyPr>
          <a:lstStyle>
            <a:lvl1pPr>
              <a:defRPr sz="14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F60510-868E-2B4A-8645-9DC06AC317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751" y="163263"/>
            <a:ext cx="434091" cy="22648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26C10A-E48E-4C44-950E-464756286A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2603" y="1651146"/>
            <a:ext cx="4586989" cy="687320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Paragraph text here.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B458B5-D0EE-0747-8613-9B2EA803C3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2604" y="3257862"/>
            <a:ext cx="4586988" cy="1374099"/>
          </a:xfrm>
        </p:spPr>
        <p:txBody>
          <a:bodyPr/>
          <a:lstStyle>
            <a:lvl1pPr>
              <a:spcAft>
                <a:spcPts val="600"/>
              </a:spcAft>
              <a:defRPr sz="1200" b="1" i="0">
                <a:solidFill>
                  <a:srgbClr val="77C5D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Subhead here</a:t>
            </a:r>
          </a:p>
          <a:p>
            <a:pPr lvl="1"/>
            <a:r>
              <a:rPr lang="en-US" dirty="0"/>
              <a:t>Paragraph text here.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</p:spTree>
    <p:extLst>
      <p:ext uri="{BB962C8B-B14F-4D97-AF65-F5344CB8AC3E}">
        <p14:creationId xmlns:p14="http://schemas.microsoft.com/office/powerpoint/2010/main" val="297257215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2CBC-7331-BA4F-B1CA-C41072B86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479" y="746269"/>
            <a:ext cx="4586990" cy="391111"/>
          </a:xfrm>
        </p:spPr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2E97C-2424-5C47-999E-1B4FCAFE77E6}"/>
              </a:ext>
            </a:extLst>
          </p:cNvPr>
          <p:cNvSpPr txBox="1"/>
          <p:nvPr userDrawn="1"/>
        </p:nvSpPr>
        <p:spPr>
          <a:xfrm>
            <a:off x="162394" y="4887406"/>
            <a:ext cx="104181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F8367017-6381-C44D-88D8-5EBDE3EDFC86}" type="slidenum">
              <a:rPr lang="en-US" sz="800" b="0" i="0" smtClean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‹#›</a:t>
            </a:fld>
            <a:endParaRPr lang="en-US" sz="800" b="0" i="0" dirty="0">
              <a:solidFill>
                <a:srgbClr val="58595B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FA41B0-70DF-A04E-9F80-7E0C6BED3A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5948" y="504669"/>
            <a:ext cx="2968052" cy="4127292"/>
          </a:xfrm>
          <a:solidFill>
            <a:srgbClr val="EAEAE9"/>
          </a:solidFill>
        </p:spPr>
        <p:txBody>
          <a:bodyPr>
            <a:normAutofit/>
          </a:bodyPr>
          <a:lstStyle>
            <a:lvl1pPr>
              <a:defRPr sz="14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9F2E05-10D6-094E-A2D1-91E531C7EF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5751" y="163263"/>
            <a:ext cx="434091" cy="22648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5F2C53-9385-5A4B-8B17-38A31BDE82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479" y="1177915"/>
            <a:ext cx="4586990" cy="251147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A44938C-87BB-0847-8F4B-A82675EA0B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479" y="1768214"/>
            <a:ext cx="4586989" cy="2863745"/>
          </a:xfrm>
        </p:spPr>
        <p:txBody>
          <a:bodyPr/>
          <a:lstStyle>
            <a:lvl1pPr>
              <a:spcAft>
                <a:spcPts val="600"/>
              </a:spcAft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0"/>
              </a:spcAft>
              <a:defRPr/>
            </a:lvl3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Intro paragraph here.</a:t>
            </a:r>
          </a:p>
          <a:p>
            <a:pPr lvl="1"/>
            <a:r>
              <a:rPr lang="en-US" dirty="0"/>
              <a:t>Body text.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</p:spTree>
    <p:extLst>
      <p:ext uri="{BB962C8B-B14F-4D97-AF65-F5344CB8AC3E}">
        <p14:creationId xmlns:p14="http://schemas.microsoft.com/office/powerpoint/2010/main" val="3039517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2CBC-7331-BA4F-B1CA-C41072B86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725" y="389745"/>
            <a:ext cx="3923675" cy="391111"/>
          </a:xfrm>
        </p:spPr>
        <p:txBody>
          <a:bodyPr/>
          <a:lstStyle/>
          <a:p>
            <a:r>
              <a:rPr lang="en-US" dirty="0"/>
              <a:t>Headline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C04EE8-CA79-EA4A-9F36-03084D60DA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5751" y="163263"/>
            <a:ext cx="434091" cy="22648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3C7D06-3696-994D-B65D-7C05197F9F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7267" y="389745"/>
            <a:ext cx="3923675" cy="391111"/>
          </a:xfrm>
        </p:spPr>
        <p:txBody>
          <a:bodyPr>
            <a:noAutofit/>
          </a:bodyPr>
          <a:lstStyle>
            <a:lvl1pPr>
              <a:defRPr sz="24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7FB00E-11E5-F740-B6F6-D59A720796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726" y="3088432"/>
            <a:ext cx="3923674" cy="1585515"/>
          </a:xfrm>
        </p:spPr>
        <p:txBody>
          <a:bodyPr/>
          <a:lstStyle>
            <a:lvl1pPr>
              <a:spcAft>
                <a:spcPts val="600"/>
              </a:spcAft>
              <a:defRPr sz="16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0"/>
              </a:spcAft>
              <a:defRPr/>
            </a:lvl3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Subhead here.</a:t>
            </a:r>
          </a:p>
          <a:p>
            <a:pPr lvl="1"/>
            <a:r>
              <a:rPr lang="en-US" dirty="0"/>
              <a:t>Body copy here.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1BEDED3-B05B-2343-B076-5D238E6563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7267" y="3088432"/>
            <a:ext cx="3923674" cy="1585515"/>
          </a:xfrm>
        </p:spPr>
        <p:txBody>
          <a:bodyPr/>
          <a:lstStyle>
            <a:lvl1pPr>
              <a:spcAft>
                <a:spcPts val="600"/>
              </a:spcAft>
              <a:defRPr sz="16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0"/>
              </a:spcAft>
              <a:defRPr/>
            </a:lvl3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Subhead here.</a:t>
            </a:r>
          </a:p>
          <a:p>
            <a:pPr lvl="1"/>
            <a:r>
              <a:rPr lang="en-US" dirty="0"/>
              <a:t>Body copy here.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017D3B-86D3-2644-B1AB-5C5C4DEFDC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725" y="969016"/>
            <a:ext cx="3923675" cy="1223678"/>
          </a:xfrm>
        </p:spPr>
        <p:txBody>
          <a:bodyPr/>
          <a:lstStyle>
            <a:lvl1pPr>
              <a:spcAft>
                <a:spcPts val="600"/>
              </a:spcAft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0"/>
              </a:spcAft>
              <a:defRPr/>
            </a:lvl3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Body copy here.</a:t>
            </a:r>
          </a:p>
          <a:p>
            <a:pPr lvl="1"/>
            <a:r>
              <a:rPr lang="en-US" dirty="0"/>
              <a:t>Body copy here.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15EC0DD-0D09-CE45-AF8F-AD8464A1A9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7266" y="969016"/>
            <a:ext cx="3923675" cy="1223678"/>
          </a:xfrm>
        </p:spPr>
        <p:txBody>
          <a:bodyPr/>
          <a:lstStyle>
            <a:lvl1pPr>
              <a:spcAft>
                <a:spcPts val="600"/>
              </a:spcAft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0"/>
              </a:spcAft>
              <a:defRPr/>
            </a:lvl3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Body copy here.</a:t>
            </a:r>
          </a:p>
          <a:p>
            <a:pPr lvl="1"/>
            <a:r>
              <a:rPr lang="en-US" dirty="0"/>
              <a:t>Body copy here.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</p:spTree>
    <p:extLst>
      <p:ext uri="{BB962C8B-B14F-4D97-AF65-F5344CB8AC3E}">
        <p14:creationId xmlns:p14="http://schemas.microsoft.com/office/powerpoint/2010/main" val="11600814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2CBC-7331-BA4F-B1CA-C41072B86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891" y="389745"/>
            <a:ext cx="8017797" cy="391111"/>
          </a:xfrm>
        </p:spPr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F47193-9C29-084B-8C63-03C118156289}"/>
              </a:ext>
            </a:extLst>
          </p:cNvPr>
          <p:cNvSpPr txBox="1"/>
          <p:nvPr userDrawn="1"/>
        </p:nvSpPr>
        <p:spPr>
          <a:xfrm>
            <a:off x="162394" y="4887406"/>
            <a:ext cx="104181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F8367017-6381-C44D-88D8-5EBDE3EDFC86}" type="slidenum">
              <a:rPr lang="en-US" sz="800" b="0" i="0" smtClean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‹#›</a:t>
            </a:fld>
            <a:endParaRPr lang="en-US" sz="800" b="0" i="0" dirty="0">
              <a:solidFill>
                <a:srgbClr val="58595B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054AF6E-5E6A-9C49-936E-7970BC8669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10179" y="1595628"/>
            <a:ext cx="3775509" cy="31581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 marL="0" indent="0">
              <a:spcAft>
                <a:spcPts val="1800"/>
              </a:spcAft>
              <a:tabLst/>
              <a:defRPr sz="1600" b="0" i="0">
                <a:solidFill>
                  <a:srgbClr val="005EB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290513" indent="-119063">
              <a:buFont typeface="Arial" panose="020B0604020202020204" pitchFamily="34" charset="0"/>
              <a:buChar char="•"/>
              <a:tabLst/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</a:lstStyle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9B0EE-38C0-5B49-AA4F-F53B4BF45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5751" y="163263"/>
            <a:ext cx="434091" cy="22648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0313F-2A56-FE40-A38F-5D98180F4D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892" y="969017"/>
            <a:ext cx="3775508" cy="626611"/>
          </a:xfrm>
        </p:spPr>
        <p:txBody>
          <a:bodyPr/>
          <a:lstStyle>
            <a:lvl1pPr>
              <a:spcAft>
                <a:spcPts val="600"/>
              </a:spcAft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0"/>
              </a:spcAft>
              <a:defRPr/>
            </a:lvl3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Intro paragraph here.</a:t>
            </a:r>
          </a:p>
          <a:p>
            <a:pPr lvl="1"/>
            <a:r>
              <a:rPr lang="en-US" dirty="0"/>
              <a:t>Body copy here.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D5F6B9C-610E-564C-B73F-A1FF97EF1C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0179" y="969017"/>
            <a:ext cx="3775508" cy="626611"/>
          </a:xfrm>
        </p:spPr>
        <p:txBody>
          <a:bodyPr/>
          <a:lstStyle>
            <a:lvl1pPr>
              <a:spcAft>
                <a:spcPts val="600"/>
              </a:spcAft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0"/>
              </a:spcAft>
              <a:defRPr/>
            </a:lvl3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Intro paragraph here.</a:t>
            </a:r>
          </a:p>
          <a:p>
            <a:pPr lvl="1"/>
            <a:r>
              <a:rPr lang="en-US" dirty="0"/>
              <a:t>Body copy here.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765D222-B234-5F4C-B505-D0AAB910E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891" y="1595629"/>
            <a:ext cx="3775509" cy="3158126"/>
          </a:xfrm>
        </p:spPr>
        <p:txBody>
          <a:bodyPr/>
          <a:lstStyle>
            <a:lvl1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Body copy here.</a:t>
            </a:r>
          </a:p>
          <a:p>
            <a:pPr lvl="1"/>
            <a:r>
              <a:rPr lang="en-US" dirty="0"/>
              <a:t>Body copy here.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</p:spTree>
    <p:extLst>
      <p:ext uri="{BB962C8B-B14F-4D97-AF65-F5344CB8AC3E}">
        <p14:creationId xmlns:p14="http://schemas.microsoft.com/office/powerpoint/2010/main" val="5591078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89737" y="1422918"/>
            <a:ext cx="6425784" cy="2297664"/>
          </a:xfrm>
          <a:noFill/>
        </p:spPr>
        <p:txBody>
          <a:bodyPr lIns="0" anchor="ctr" anchorCtr="0">
            <a:noAutofit/>
          </a:bodyPr>
          <a:lstStyle>
            <a:lvl1pPr marL="4763" indent="0" algn="l">
              <a:lnSpc>
                <a:spcPct val="90000"/>
              </a:lnSpc>
              <a:tabLst/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 statement</a:t>
            </a:r>
            <a:br>
              <a:rPr lang="en-US" dirty="0"/>
            </a:br>
            <a:r>
              <a:rPr lang="en-US" dirty="0"/>
              <a:t>that needs to</a:t>
            </a:r>
            <a:br>
              <a:rPr lang="en-US" dirty="0"/>
            </a:br>
            <a:r>
              <a:rPr lang="en-US" dirty="0"/>
              <a:t>be set apart.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CB539-196B-404D-B5F4-C8E7CE6D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5751" y="163263"/>
            <a:ext cx="434091" cy="2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5924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0417D-DD29-8E40-BAAF-283B6AA68D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909" y="1422916"/>
            <a:ext cx="6400800" cy="2518628"/>
          </a:xfrm>
        </p:spPr>
        <p:txBody>
          <a:bodyPr anchor="ctr"/>
          <a:lstStyle>
            <a:lvl1pPr marL="231775" indent="-231775">
              <a:tabLst/>
              <a:defRPr sz="3200" b="1" i="0">
                <a:solidFill>
                  <a:srgbClr val="F2F2F2"/>
                </a:solidFill>
                <a:latin typeface="Georgia" panose="02040502050405020303" pitchFamily="18" charset="0"/>
              </a:defRPr>
            </a:lvl1pPr>
            <a:lvl2pPr marL="231775" indent="0">
              <a:tabLst/>
              <a:defRPr sz="1200" b="0" i="0">
                <a:solidFill>
                  <a:srgbClr val="F2F2F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200" b="0" i="0">
                <a:solidFill>
                  <a:srgbClr val="F2F2F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200" b="0" i="0">
                <a:solidFill>
                  <a:srgbClr val="F2F2F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200" b="0" i="0">
                <a:solidFill>
                  <a:srgbClr val="F2F2F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“Edit Master text styles”</a:t>
            </a:r>
          </a:p>
          <a:p>
            <a:pPr lvl="1"/>
            <a:r>
              <a:rPr lang="en-US" dirty="0"/>
              <a:t>– Attribution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EDAD1-6BD3-3F4D-B113-BE3C62C21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5664" y="640341"/>
            <a:ext cx="434090" cy="22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209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407" y="746269"/>
            <a:ext cx="7335186" cy="70127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407" y="1648918"/>
            <a:ext cx="7335186" cy="33000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Body copy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Secondary bullets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500" r:id="rId2"/>
    <p:sldLayoutId id="2147493471" r:id="rId3"/>
    <p:sldLayoutId id="2147493499" r:id="rId4"/>
    <p:sldLayoutId id="2147493504" r:id="rId5"/>
    <p:sldLayoutId id="2147493505" r:id="rId6"/>
    <p:sldLayoutId id="2147493506" r:id="rId7"/>
    <p:sldLayoutId id="2147493507" r:id="rId8"/>
    <p:sldLayoutId id="2147493511" r:id="rId9"/>
    <p:sldLayoutId id="2147493469" r:id="rId10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rgbClr val="005EB8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1200"/>
        </a:spcAft>
        <a:buFont typeface="Arial"/>
        <a:buNone/>
        <a:defRPr sz="1800" kern="1200">
          <a:solidFill>
            <a:srgbClr val="005EB8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0"/>
        </a:spcBef>
        <a:spcAft>
          <a:spcPts val="1200"/>
        </a:spcAft>
        <a:buFont typeface="Arial"/>
        <a:buNone/>
        <a:tabLst/>
        <a:defRPr sz="1200" b="0" i="0" kern="1200">
          <a:solidFill>
            <a:srgbClr val="58595B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228600" indent="-1143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tabLst/>
        <a:defRPr sz="1200" b="0" i="0" kern="1200">
          <a:solidFill>
            <a:srgbClr val="58595B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342900" indent="-1127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1000" b="0" i="0" kern="1200">
          <a:solidFill>
            <a:srgbClr val="58595B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9ABB-1F16-2D4D-9E19-BAAC057303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225" y="1205821"/>
            <a:ext cx="7939496" cy="1292662"/>
          </a:xfrm>
        </p:spPr>
        <p:txBody>
          <a:bodyPr/>
          <a:lstStyle/>
          <a:p>
            <a:r>
              <a:rPr lang="en-US" dirty="0"/>
              <a:t>Insert Title Here.</a:t>
            </a:r>
            <a:br>
              <a:rPr lang="en-US" dirty="0"/>
            </a:br>
            <a:r>
              <a:rPr lang="en-US" dirty="0"/>
              <a:t>(up to two lines)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7CF305-478C-8044-AF7B-78FB442155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9935150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002E857-D66A-894C-9D5E-6F01725CE24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142940"/>
              </p:ext>
            </p:extLst>
          </p:nvPr>
        </p:nvGraphicFramePr>
        <p:xfrm>
          <a:off x="568325" y="968375"/>
          <a:ext cx="3775075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2078A23-295D-5F41-8A92-A1CFA2D7D0AA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4163919922"/>
              </p:ext>
            </p:extLst>
          </p:nvPr>
        </p:nvGraphicFramePr>
        <p:xfrm>
          <a:off x="4810125" y="968375"/>
          <a:ext cx="3775075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CFA027A-2CB6-3548-8A62-DD8036DC0ED3}"/>
              </a:ext>
            </a:extLst>
          </p:cNvPr>
          <p:cNvSpPr txBox="1"/>
          <p:nvPr/>
        </p:nvSpPr>
        <p:spPr>
          <a:xfrm>
            <a:off x="3521414" y="2337509"/>
            <a:ext cx="62257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005EB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first statistic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CE0E5-1018-1741-93C9-455CEC24F81C}"/>
              </a:ext>
            </a:extLst>
          </p:cNvPr>
          <p:cNvSpPr txBox="1"/>
          <p:nvPr/>
        </p:nvSpPr>
        <p:spPr>
          <a:xfrm>
            <a:off x="3521414" y="3845939"/>
            <a:ext cx="72470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005EB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second statistic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60158-306F-7846-8450-BA1240A2EF09}"/>
              </a:ext>
            </a:extLst>
          </p:cNvPr>
          <p:cNvSpPr txBox="1"/>
          <p:nvPr/>
        </p:nvSpPr>
        <p:spPr>
          <a:xfrm>
            <a:off x="3168522" y="4534457"/>
            <a:ext cx="59121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005EB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third statistic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6FBB3-A949-974A-840A-436E4D057792}"/>
              </a:ext>
            </a:extLst>
          </p:cNvPr>
          <p:cNvSpPr txBox="1"/>
          <p:nvPr/>
        </p:nvSpPr>
        <p:spPr>
          <a:xfrm>
            <a:off x="730848" y="2572987"/>
            <a:ext cx="6456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005EB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fourth statistic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charts</a:t>
            </a:r>
          </a:p>
        </p:txBody>
      </p:sp>
    </p:spTree>
    <p:extLst>
      <p:ext uri="{BB962C8B-B14F-4D97-AF65-F5344CB8AC3E}">
        <p14:creationId xmlns:p14="http://schemas.microsoft.com/office/powerpoint/2010/main" val="8457859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2CB-751F-694B-BEF9-9B71E4CC2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statement that </a:t>
            </a:r>
            <a:br>
              <a:rPr lang="en-US" dirty="0"/>
            </a:br>
            <a:r>
              <a:rPr lang="en-US" dirty="0"/>
              <a:t>needs to be set apart. (up to 3 lines)</a:t>
            </a:r>
          </a:p>
        </p:txBody>
      </p:sp>
    </p:spTree>
    <p:extLst>
      <p:ext uri="{BB962C8B-B14F-4D97-AF65-F5344CB8AC3E}">
        <p14:creationId xmlns:p14="http://schemas.microsoft.com/office/powerpoint/2010/main" val="15690585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2E2566-19CC-2542-93BD-4AEED1CD61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“A quote from an important person will live here and inspire others to be the best version of themselves.”</a:t>
            </a:r>
          </a:p>
          <a:p>
            <a:pPr lvl="1"/>
            <a:r>
              <a:rPr lang="en-US" dirty="0"/>
              <a:t>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300897437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CC2F6-681E-3D49-B95A-A7E3E591F9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Name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A0B143-CACB-3D4F-AF32-1CE106AEF3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  <a:p>
            <a:r>
              <a:rPr lang="en-US" dirty="0"/>
              <a:t>Phone</a:t>
            </a:r>
          </a:p>
          <a:p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0444378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3EE2-BA01-A74B-9B4B-B97CCC2E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of</a:t>
            </a:r>
            <a:br>
              <a:rPr lang="en-US" dirty="0"/>
            </a:br>
            <a:r>
              <a:rPr lang="en-US" dirty="0"/>
              <a:t>Contents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DB3A72-E362-2949-B875-ABD88A49A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03</a:t>
            </a:r>
          </a:p>
          <a:p>
            <a:r>
              <a:rPr lang="en-US" dirty="0"/>
              <a:t>04</a:t>
            </a:r>
          </a:p>
          <a:p>
            <a:r>
              <a:rPr lang="en-US" dirty="0"/>
              <a:t>08</a:t>
            </a:r>
          </a:p>
          <a:p>
            <a:r>
              <a:rPr lang="en-US" dirty="0"/>
              <a:t>09</a:t>
            </a:r>
          </a:p>
          <a:p>
            <a:r>
              <a:rPr lang="en-US" dirty="0"/>
              <a:t>11</a:t>
            </a:r>
          </a:p>
          <a:p>
            <a:r>
              <a:rPr lang="en-US" dirty="0"/>
              <a:t>12</a:t>
            </a:r>
          </a:p>
          <a:p>
            <a:r>
              <a:rPr lang="en-US" dirty="0"/>
              <a:t>13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0B2CAD-E257-9C4D-AF53-9CE06AC4BC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Section slide examples</a:t>
            </a:r>
          </a:p>
          <a:p>
            <a:r>
              <a:rPr lang="en-US" dirty="0"/>
              <a:t>Content slide examples</a:t>
            </a:r>
          </a:p>
          <a:p>
            <a:r>
              <a:rPr lang="en-US" dirty="0"/>
              <a:t>Sample color swatches</a:t>
            </a:r>
          </a:p>
          <a:p>
            <a:r>
              <a:rPr lang="en-US" dirty="0"/>
              <a:t>Sample tables and charts</a:t>
            </a:r>
          </a:p>
          <a:p>
            <a:r>
              <a:rPr lang="en-US" dirty="0"/>
              <a:t>Callout slides</a:t>
            </a:r>
          </a:p>
          <a:p>
            <a:r>
              <a:rPr lang="en-US" dirty="0"/>
              <a:t>Quote slides</a:t>
            </a:r>
          </a:p>
          <a:p>
            <a:r>
              <a:rPr lang="en-US" dirty="0"/>
              <a:t>Closing slide</a:t>
            </a:r>
          </a:p>
        </p:txBody>
      </p:sp>
      <p:pic>
        <p:nvPicPr>
          <p:cNvPr id="5" name="Picture 4" descr="A black rectangular sign with blue text&#10;&#10;Description automatically generated with low confidence">
            <a:extLst>
              <a:ext uri="{FF2B5EF4-FFF2-40B4-BE49-F238E27FC236}">
                <a16:creationId xmlns:a16="http://schemas.microsoft.com/office/drawing/2014/main" id="{68E3716F-1980-AB58-D80D-FAA4BE9E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61" y="4631959"/>
            <a:ext cx="1012835" cy="4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702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59108" y="1974850"/>
            <a:ext cx="6401067" cy="1193800"/>
          </a:xfrm>
        </p:spPr>
        <p:txBody>
          <a:bodyPr/>
          <a:lstStyle/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will go here.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59108" y="1533992"/>
            <a:ext cx="6401067" cy="440858"/>
          </a:xfrm>
        </p:spPr>
        <p:txBody>
          <a:bodyPr/>
          <a:lstStyle/>
          <a:p>
            <a:r>
              <a:rPr lang="en-US" dirty="0"/>
              <a:t>Section number</a:t>
            </a:r>
          </a:p>
        </p:txBody>
      </p:sp>
    </p:spTree>
    <p:extLst>
      <p:ext uri="{BB962C8B-B14F-4D97-AF65-F5344CB8AC3E}">
        <p14:creationId xmlns:p14="http://schemas.microsoft.com/office/powerpoint/2010/main" val="299465367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BF56F5-400F-D141-89AA-AF201FFA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Headline here – up to 2 lines </a:t>
            </a:r>
            <a:br>
              <a:rPr lang="en-US" dirty="0"/>
            </a:br>
            <a:r>
              <a:rPr lang="en-US" dirty="0"/>
              <a:t>(24-point Georgia Bold)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FAAD9C-3123-E74B-9190-678D6D7A35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42FD78-14A8-224B-8589-7257131936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Paragraph text goes here. Copy is 12-point Arial Narrow. Click “Indent More” to access bullet styles.</a:t>
            </a:r>
          </a:p>
          <a:p>
            <a:pPr lvl="2"/>
            <a:r>
              <a:rPr lang="en-US" dirty="0"/>
              <a:t>Bullet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2DD9B8-DE44-AF41-B55B-7FC69B1C9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here (12-point Arial Narrow Bold)</a:t>
            </a:r>
          </a:p>
          <a:p>
            <a:pPr lvl="1"/>
            <a:r>
              <a:rPr lang="en-US" dirty="0"/>
              <a:t>Body copy goes here. Copy is 12-point Arial Narrow. Click “Indent More” to access body copy style from Subhead style. Click again to access bullet styles.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0912152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1CB75A90-2F6F-2E4F-982C-F0D9D5B41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251A1F-9271-AF4C-929D-CDFEACFC5C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DE35DE3-09A9-014A-A986-2314F7493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here (12-point Arial Narrow)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1B572E8-A575-E441-9A14-8EA411D639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Intro paragraph here. (16-point Arial Narrow)</a:t>
            </a:r>
          </a:p>
          <a:p>
            <a:pPr lvl="1"/>
            <a:r>
              <a:rPr lang="en-US" dirty="0"/>
              <a:t>Body copy here. Body copy is 12-point Arial Narrow. Click “Indent More” to access body copy style from Intro Paragraph style. Click again to access bullet styles.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3"/>
            <a:r>
              <a:rPr lang="en-US" dirty="0"/>
              <a:t>Secondary bullet</a:t>
            </a:r>
          </a:p>
        </p:txBody>
      </p:sp>
      <p:pic>
        <p:nvPicPr>
          <p:cNvPr id="2" name="Picture 1" descr="A black rectangular sign with blue text&#10;&#10;Description automatically generated with low confidence">
            <a:extLst>
              <a:ext uri="{FF2B5EF4-FFF2-40B4-BE49-F238E27FC236}">
                <a16:creationId xmlns:a16="http://schemas.microsoft.com/office/drawing/2014/main" id="{242FD6F1-D701-B42D-B055-61827734E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61" y="4631959"/>
            <a:ext cx="1012835" cy="4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225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B51075CB-5DC1-0C44-9A70-FB67F04C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937A63B-A4F1-504F-AC32-32DB3E439C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908B4BE-7168-C64F-B1E7-A6B610D04B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 here. (16-point Arial Narrow)</a:t>
            </a:r>
          </a:p>
          <a:p>
            <a:pPr lvl="1"/>
            <a:r>
              <a:rPr lang="en-US" dirty="0"/>
              <a:t>Body copy here. Body copy is 12-point Arial Narrow. Click “Indent More” to access Body Copy from Subhead style. Click again to access bullet styles.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596CE852-4B1B-DD4B-9E42-D6B3A42CBF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Subhead here. (16-point Arial Narrow)</a:t>
            </a:r>
          </a:p>
          <a:p>
            <a:pPr lvl="1"/>
            <a:r>
              <a:rPr lang="en-US" dirty="0"/>
              <a:t>Body copy here. Body copy is 12-point Arial Narrow. Click “Indent More” to access Body Copy from Subhead style. Click again to access bullet styles.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69593A6-3DE9-1D4E-AAB5-CEFA559499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Body copy here. Body copy is 12-point Arial Narrow. Click “Indent More” to access bullet styles.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77E70371-C269-0A40-BDD1-25D317B745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Body copy here. Body copy is 12-point Arial Narrow. Click “Indent More” to access bullet styles.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</p:txBody>
      </p:sp>
      <p:pic>
        <p:nvPicPr>
          <p:cNvPr id="3" name="Picture 2" descr="A black rectangular sign with blue text&#10;&#10;Description automatically generated with low confidence">
            <a:extLst>
              <a:ext uri="{FF2B5EF4-FFF2-40B4-BE49-F238E27FC236}">
                <a16:creationId xmlns:a16="http://schemas.microsoft.com/office/drawing/2014/main" id="{525219AF-86D5-1154-5716-30FEE35AC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61" y="4631959"/>
            <a:ext cx="1012835" cy="4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708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B8206EB-F22A-194E-8716-1C6672A1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4315B08-CA25-B148-AF30-8DA3167C387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91918A5-EE7A-9549-B3DD-B3104FE03A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 paragraph here. Intro paragraph is 16-point Arial Narrow.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1AA91C-6743-DD41-9441-31A7EECEB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Intro paragraph here. Intro paragraph is 16-point Arial Narrow.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59B0244-6DFB-5A4C-93C2-1793568CB0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Body copy here. Body copy is 12-point Arial Narrow. Click “Indent More” to access bullet styles.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3"/>
            <a:r>
              <a:rPr lang="en-US" dirty="0"/>
              <a:t>Secondary bullet</a:t>
            </a:r>
          </a:p>
          <a:p>
            <a:pPr lvl="3"/>
            <a:endParaRPr lang="en-US" dirty="0"/>
          </a:p>
          <a:p>
            <a:r>
              <a:rPr lang="en-US" dirty="0"/>
              <a:t>The right-hand content box can contain text, images, tables or charts. Find table and chart examples beginning on slide 12. </a:t>
            </a:r>
            <a:br>
              <a:rPr lang="en-US" dirty="0"/>
            </a:br>
            <a:r>
              <a:rPr lang="en-US" dirty="0"/>
              <a:t>This left-hand content box can contain an explanation of what the chart or table represents.</a:t>
            </a:r>
          </a:p>
        </p:txBody>
      </p:sp>
      <p:pic>
        <p:nvPicPr>
          <p:cNvPr id="2" name="Picture 1" descr="A black rectangular sign with blue text&#10;&#10;Description automatically generated with low confidence">
            <a:extLst>
              <a:ext uri="{FF2B5EF4-FFF2-40B4-BE49-F238E27FC236}">
                <a16:creationId xmlns:a16="http://schemas.microsoft.com/office/drawing/2014/main" id="{2430D00E-2A4A-E8D0-9E8A-A274093FF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61" y="4631959"/>
            <a:ext cx="1012835" cy="4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7233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7EEF00-E852-9B45-ABA7-4B45448E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90" y="389745"/>
            <a:ext cx="8004609" cy="391111"/>
          </a:xfrm>
        </p:spPr>
        <p:txBody>
          <a:bodyPr/>
          <a:lstStyle/>
          <a:p>
            <a:r>
              <a:rPr lang="en-US" dirty="0"/>
              <a:t>Sample color swatches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1D69AC-97B8-F841-AEBE-03CDC73306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7891" y="1026269"/>
            <a:ext cx="3775509" cy="299434"/>
          </a:xfrm>
        </p:spPr>
        <p:txBody>
          <a:bodyPr>
            <a:normAutofit/>
          </a:bodyPr>
          <a:lstStyle/>
          <a:p>
            <a:r>
              <a:rPr lang="en-US" dirty="0"/>
              <a:t>Sample color swatches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B4ADA-40BD-8D4D-A3FB-DE17C4E79EE5}"/>
              </a:ext>
            </a:extLst>
          </p:cNvPr>
          <p:cNvSpPr/>
          <p:nvPr/>
        </p:nvSpPr>
        <p:spPr>
          <a:xfrm>
            <a:off x="731520" y="1410172"/>
            <a:ext cx="228600" cy="2286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1ABAA7-AC73-B84D-8E4D-2BC3444B79DC}"/>
              </a:ext>
            </a:extLst>
          </p:cNvPr>
          <p:cNvSpPr/>
          <p:nvPr/>
        </p:nvSpPr>
        <p:spPr>
          <a:xfrm>
            <a:off x="731520" y="1742860"/>
            <a:ext cx="228600" cy="228600"/>
          </a:xfrm>
          <a:prstGeom prst="rect">
            <a:avLst/>
          </a:prstGeom>
          <a:solidFill>
            <a:srgbClr val="002A3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153FD8-D68E-B44A-8968-747AF91A1D49}"/>
              </a:ext>
            </a:extLst>
          </p:cNvPr>
          <p:cNvSpPr/>
          <p:nvPr/>
        </p:nvSpPr>
        <p:spPr>
          <a:xfrm>
            <a:off x="731520" y="2070859"/>
            <a:ext cx="228600" cy="228600"/>
          </a:xfrm>
          <a:prstGeom prst="rect">
            <a:avLst/>
          </a:prstGeom>
          <a:solidFill>
            <a:srgbClr val="77C5D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369215A2-A1AB-EE4C-9149-5EEB4988D88D}"/>
              </a:ext>
            </a:extLst>
          </p:cNvPr>
          <p:cNvSpPr txBox="1">
            <a:spLocks/>
          </p:cNvSpPr>
          <p:nvPr/>
        </p:nvSpPr>
        <p:spPr>
          <a:xfrm>
            <a:off x="4796990" y="1425102"/>
            <a:ext cx="3775509" cy="25243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sz="18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1800"/>
              </a:spcAft>
              <a:buFont typeface="Arial"/>
              <a:buNone/>
              <a:tabLst/>
              <a:defRPr sz="1600" b="0" i="0" kern="1200">
                <a:solidFill>
                  <a:srgbClr val="005EB8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>
                <a:solidFill>
                  <a:srgbClr val="58595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290513" indent="-1190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000" b="0" i="0" kern="1200">
                <a:solidFill>
                  <a:srgbClr val="58595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>
              <a:spcAft>
                <a:spcPts val="1200"/>
              </a:spcAft>
            </a:pPr>
            <a:r>
              <a:rPr lang="en-US" dirty="0"/>
              <a:t>Slate Gray</a:t>
            </a:r>
          </a:p>
          <a:p>
            <a:pPr marL="457200" lvl="2">
              <a:spcAft>
                <a:spcPts val="1200"/>
              </a:spcAft>
            </a:pPr>
            <a:r>
              <a:rPr lang="en-US" dirty="0"/>
              <a:t>Text Gray</a:t>
            </a:r>
          </a:p>
          <a:p>
            <a:pPr marL="457200" lvl="2">
              <a:spcAft>
                <a:spcPts val="1200"/>
              </a:spcAft>
            </a:pPr>
            <a:r>
              <a:rPr lang="en-US" dirty="0"/>
              <a:t>Light Gray*</a:t>
            </a:r>
          </a:p>
          <a:p>
            <a:pPr marL="457200" lvl="2">
              <a:spcAft>
                <a:spcPts val="1200"/>
              </a:spcAft>
            </a:pPr>
            <a:r>
              <a:rPr lang="en-US" dirty="0"/>
              <a:t>Subtle Gray*</a:t>
            </a:r>
          </a:p>
          <a:p>
            <a:pPr marL="457200" lvl="2">
              <a:spcAft>
                <a:spcPts val="1200"/>
              </a:spcAft>
            </a:pPr>
            <a:r>
              <a:rPr lang="en-US" dirty="0"/>
              <a:t>Warning Red </a:t>
            </a:r>
            <a:br>
              <a:rPr lang="en-US" dirty="0"/>
            </a:br>
            <a:r>
              <a:rPr lang="en-US" dirty="0"/>
              <a:t>(use only for warnings or negative financial numbers)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8B5A00-83EB-924D-9A10-EFC095E55618}"/>
              </a:ext>
            </a:extLst>
          </p:cNvPr>
          <p:cNvSpPr/>
          <p:nvPr/>
        </p:nvSpPr>
        <p:spPr>
          <a:xfrm>
            <a:off x="4948461" y="1410172"/>
            <a:ext cx="228600" cy="228600"/>
          </a:xfrm>
          <a:prstGeom prst="rect">
            <a:avLst/>
          </a:prstGeom>
          <a:solidFill>
            <a:srgbClr val="2828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DA0546-6E6F-6B48-9D30-989526CC2544}"/>
              </a:ext>
            </a:extLst>
          </p:cNvPr>
          <p:cNvSpPr/>
          <p:nvPr/>
        </p:nvSpPr>
        <p:spPr>
          <a:xfrm>
            <a:off x="4948461" y="1742860"/>
            <a:ext cx="228600" cy="2286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6269BF-599C-324A-BF65-B0C47F482D11}"/>
              </a:ext>
            </a:extLst>
          </p:cNvPr>
          <p:cNvSpPr/>
          <p:nvPr/>
        </p:nvSpPr>
        <p:spPr>
          <a:xfrm>
            <a:off x="4948461" y="2080587"/>
            <a:ext cx="228600" cy="228600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09F641-9A0D-664A-8865-4B321622539A}"/>
              </a:ext>
            </a:extLst>
          </p:cNvPr>
          <p:cNvSpPr/>
          <p:nvPr/>
        </p:nvSpPr>
        <p:spPr>
          <a:xfrm>
            <a:off x="4948461" y="2403722"/>
            <a:ext cx="228600" cy="22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7C981B-7C40-B648-9D41-142DF93F9E5E}"/>
              </a:ext>
            </a:extLst>
          </p:cNvPr>
          <p:cNvSpPr/>
          <p:nvPr/>
        </p:nvSpPr>
        <p:spPr>
          <a:xfrm>
            <a:off x="731520" y="2408586"/>
            <a:ext cx="228600" cy="22860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8558E1-B77D-0540-A7EA-4455A5E3A4F4}"/>
              </a:ext>
            </a:extLst>
          </p:cNvPr>
          <p:cNvSpPr/>
          <p:nvPr/>
        </p:nvSpPr>
        <p:spPr>
          <a:xfrm>
            <a:off x="4948461" y="2742537"/>
            <a:ext cx="228600" cy="228600"/>
          </a:xfrm>
          <a:prstGeom prst="rect">
            <a:avLst/>
          </a:prstGeom>
          <a:solidFill>
            <a:srgbClr val="C635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1E94779C-546F-F644-9F9E-1FE22639F8DB}"/>
              </a:ext>
            </a:extLst>
          </p:cNvPr>
          <p:cNvSpPr txBox="1">
            <a:spLocks/>
          </p:cNvSpPr>
          <p:nvPr/>
        </p:nvSpPr>
        <p:spPr>
          <a:xfrm>
            <a:off x="567891" y="4523361"/>
            <a:ext cx="3775509" cy="2140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sz="18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1800"/>
              </a:spcAft>
              <a:buFont typeface="Arial"/>
              <a:buNone/>
              <a:tabLst/>
              <a:defRPr sz="1600" b="0" i="0" kern="1200">
                <a:solidFill>
                  <a:srgbClr val="005EB8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>
                <a:solidFill>
                  <a:srgbClr val="58595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290513" indent="-1190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000" b="0" i="0" kern="1200">
                <a:solidFill>
                  <a:srgbClr val="58595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* Color may not show well on a projector – use sparingly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9F5034F-4855-4BFA-D7FE-51794D706A16}"/>
              </a:ext>
            </a:extLst>
          </p:cNvPr>
          <p:cNvSpPr txBox="1">
            <a:spLocks/>
          </p:cNvSpPr>
          <p:nvPr/>
        </p:nvSpPr>
        <p:spPr>
          <a:xfrm>
            <a:off x="567891" y="1425102"/>
            <a:ext cx="3775509" cy="25243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sz="18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1800"/>
              </a:spcAft>
              <a:buFont typeface="Arial"/>
              <a:buNone/>
              <a:tabLst/>
              <a:defRPr sz="1600" b="0" i="0" kern="1200">
                <a:solidFill>
                  <a:srgbClr val="005EB8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>
                <a:solidFill>
                  <a:srgbClr val="58595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290513" indent="-1190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000" b="0" i="0" kern="1200">
                <a:solidFill>
                  <a:srgbClr val="58595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spcAft>
                <a:spcPts val="1200"/>
              </a:spcAft>
              <a:buNone/>
            </a:pPr>
            <a:r>
              <a:rPr lang="en-US" dirty="0"/>
              <a:t>Blue (our signature color)</a:t>
            </a:r>
          </a:p>
          <a:p>
            <a:pPr marL="457200" lvl="2" indent="0">
              <a:spcAft>
                <a:spcPts val="1200"/>
              </a:spcAft>
              <a:buNone/>
            </a:pPr>
            <a:r>
              <a:rPr lang="en-US" dirty="0"/>
              <a:t>Midnight</a:t>
            </a:r>
          </a:p>
          <a:p>
            <a:pPr marL="457200" lvl="2" indent="0">
              <a:spcAft>
                <a:spcPts val="1200"/>
              </a:spcAft>
              <a:buNone/>
            </a:pPr>
            <a:r>
              <a:rPr lang="en-US" dirty="0"/>
              <a:t>Sky</a:t>
            </a:r>
          </a:p>
          <a:p>
            <a:pPr marL="457200" lvl="2" indent="0">
              <a:spcAft>
                <a:spcPts val="1200"/>
              </a:spcAft>
              <a:buNone/>
            </a:pPr>
            <a:r>
              <a:rPr lang="en-US" dirty="0" err="1"/>
              <a:t>Bluejay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402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7EEF00-E852-9B45-ABA7-4B45448E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90" y="389745"/>
            <a:ext cx="8004609" cy="391111"/>
          </a:xfrm>
        </p:spPr>
        <p:txBody>
          <a:bodyPr/>
          <a:lstStyle/>
          <a:p>
            <a:r>
              <a:rPr lang="en-US" dirty="0"/>
              <a:t>Sample table styles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C02EB49-8E8C-D44A-9253-6D13336716C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2032095"/>
              </p:ext>
            </p:extLst>
          </p:nvPr>
        </p:nvGraphicFramePr>
        <p:xfrm>
          <a:off x="568325" y="968375"/>
          <a:ext cx="377507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358">
                  <a:extLst>
                    <a:ext uri="{9D8B030D-6E8A-4147-A177-3AD203B41FA5}">
                      <a16:colId xmlns:a16="http://schemas.microsoft.com/office/drawing/2014/main" val="432701131"/>
                    </a:ext>
                  </a:extLst>
                </a:gridCol>
                <a:gridCol w="1258358">
                  <a:extLst>
                    <a:ext uri="{9D8B030D-6E8A-4147-A177-3AD203B41FA5}">
                      <a16:colId xmlns:a16="http://schemas.microsoft.com/office/drawing/2014/main" val="3769364692"/>
                    </a:ext>
                  </a:extLst>
                </a:gridCol>
                <a:gridCol w="1258358">
                  <a:extLst>
                    <a:ext uri="{9D8B030D-6E8A-4147-A177-3AD203B41FA5}">
                      <a16:colId xmlns:a16="http://schemas.microsoft.com/office/drawing/2014/main" val="958018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Category column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Column header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Column header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528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  <a:endParaRPr lang="en-US" sz="1200" b="0" i="0" dirty="0">
                        <a:solidFill>
                          <a:srgbClr val="005EB8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  <a:endParaRPr lang="en-US" sz="1200" b="0" i="0" dirty="0">
                        <a:solidFill>
                          <a:srgbClr val="005EB8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24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755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5EB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 callout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5EB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 callout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472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33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17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1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76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377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843309"/>
                  </a:ext>
                </a:extLst>
              </a:tr>
            </a:tbl>
          </a:graphicData>
        </a:graphic>
      </p:graphicFrame>
      <p:graphicFrame>
        <p:nvGraphicFramePr>
          <p:cNvPr id="8" name="Table Placeholder 7">
            <a:extLst>
              <a:ext uri="{FF2B5EF4-FFF2-40B4-BE49-F238E27FC236}">
                <a16:creationId xmlns:a16="http://schemas.microsoft.com/office/drawing/2014/main" id="{8AD40ABB-813E-D942-8AAB-D37AB64414FC}"/>
              </a:ext>
            </a:extLst>
          </p:cNvPr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1766614964"/>
              </p:ext>
            </p:extLst>
          </p:nvPr>
        </p:nvGraphicFramePr>
        <p:xfrm>
          <a:off x="4800600" y="968375"/>
          <a:ext cx="3771900" cy="370840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85000"/>
                  </a:schemeClr>
                </a:solidFill>
                <a:tableStyleId>{69012ECD-51FC-41F1-AA8D-1B2483CD663E}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1975614403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1783990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Column header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Column header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6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27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948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89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1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77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01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106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186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772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9408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BCBSKS_TKW">
      <a:dk1>
        <a:srgbClr val="282828"/>
      </a:dk1>
      <a:lt1>
        <a:srgbClr val="FFFFFF"/>
      </a:lt1>
      <a:dk2>
        <a:srgbClr val="005EB8"/>
      </a:dk2>
      <a:lt2>
        <a:srgbClr val="77C4D4"/>
      </a:lt2>
      <a:accent1>
        <a:srgbClr val="005EB8"/>
      </a:accent1>
      <a:accent2>
        <a:srgbClr val="77C4D4"/>
      </a:accent2>
      <a:accent3>
        <a:srgbClr val="EFD09F"/>
      </a:accent3>
      <a:accent4>
        <a:srgbClr val="F0B333"/>
      </a:accent4>
      <a:accent5>
        <a:srgbClr val="E87721"/>
      </a:accent5>
      <a:accent6>
        <a:srgbClr val="899063"/>
      </a:accent6>
      <a:hlink>
        <a:srgbClr val="005EB8"/>
      </a:hlink>
      <a:folHlink>
        <a:srgbClr val="77C4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4777E98F-36DA-094F-A3ED-F9395BB468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D9DF07-B0A1-F94D-B784-B0F8F473A97A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Macintosh PowerPoint</Application>
  <PresentationFormat>On-screen Show (16:9)</PresentationFormat>
  <Paragraphs>145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Georgia</vt:lpstr>
      <vt:lpstr>Office Theme</vt:lpstr>
      <vt:lpstr>PowerPoint Presentation</vt:lpstr>
      <vt:lpstr>Table of Contents</vt:lpstr>
      <vt:lpstr>Section title  will go here.</vt:lpstr>
      <vt:lpstr>Headline here – up to 2 lines  (24-point Georgia Bold)</vt:lpstr>
      <vt:lpstr>Headline here</vt:lpstr>
      <vt:lpstr>Headline here</vt:lpstr>
      <vt:lpstr>Headline here</vt:lpstr>
      <vt:lpstr>Sample color swatches</vt:lpstr>
      <vt:lpstr>Sample table styles</vt:lpstr>
      <vt:lpstr>Sample charts</vt:lpstr>
      <vt:lpstr>A statement that  needs to be set apart. (up to 3 lines)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Lena Hayden</cp:lastModifiedBy>
  <cp:revision>1</cp:revision>
  <dcterms:modified xsi:type="dcterms:W3CDTF">2023-06-16T14:54:57Z</dcterms:modified>
</cp:coreProperties>
</file>